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1" r:id="rId5"/>
    <p:sldId id="272" r:id="rId6"/>
    <p:sldId id="273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9" r:id="rId16"/>
    <p:sldId id="270" r:id="rId17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FD2C5-D7BF-4E98-896D-CD2F530CBE82}" v="7" dt="2023-04-08T13:02:28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45" d="100"/>
          <a:sy n="45" d="100"/>
        </p:scale>
        <p:origin x="1219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hayden1999@outlook.com" userId="5f79a6ae1dc095d3" providerId="LiveId" clId="{AD8FD2C5-D7BF-4E98-896D-CD2F530CBE82}"/>
    <pc:docChg chg="undo custSel addSld delSld modSld sldOrd">
      <pc:chgData name="ryanhayden1999@outlook.com" userId="5f79a6ae1dc095d3" providerId="LiveId" clId="{AD8FD2C5-D7BF-4E98-896D-CD2F530CBE82}" dt="2023-04-08T13:06:25.294" v="1701" actId="27636"/>
      <pc:docMkLst>
        <pc:docMk/>
      </pc:docMkLst>
      <pc:sldChg chg="modSp mod">
        <pc:chgData name="ryanhayden1999@outlook.com" userId="5f79a6ae1dc095d3" providerId="LiveId" clId="{AD8FD2C5-D7BF-4E98-896D-CD2F530CBE82}" dt="2023-04-08T12:16:01.296" v="18" actId="20577"/>
        <pc:sldMkLst>
          <pc:docMk/>
          <pc:sldMk cId="2979223466" sldId="256"/>
        </pc:sldMkLst>
        <pc:spChg chg="mod">
          <ac:chgData name="ryanhayden1999@outlook.com" userId="5f79a6ae1dc095d3" providerId="LiveId" clId="{AD8FD2C5-D7BF-4E98-896D-CD2F530CBE82}" dt="2023-04-08T12:16:01.296" v="18" actId="20577"/>
          <ac:spMkLst>
            <pc:docMk/>
            <pc:sldMk cId="2979223466" sldId="256"/>
            <ac:spMk id="3" creationId="{00000000-0000-0000-0000-000000000000}"/>
          </ac:spMkLst>
        </pc:spChg>
      </pc:sldChg>
      <pc:sldChg chg="modSp mod">
        <pc:chgData name="ryanhayden1999@outlook.com" userId="5f79a6ae1dc095d3" providerId="LiveId" clId="{AD8FD2C5-D7BF-4E98-896D-CD2F530CBE82}" dt="2023-04-08T12:17:57.375" v="47" actId="20577"/>
        <pc:sldMkLst>
          <pc:docMk/>
          <pc:sldMk cId="2369827653" sldId="258"/>
        </pc:sldMkLst>
        <pc:spChg chg="mod">
          <ac:chgData name="ryanhayden1999@outlook.com" userId="5f79a6ae1dc095d3" providerId="LiveId" clId="{AD8FD2C5-D7BF-4E98-896D-CD2F530CBE82}" dt="2023-04-08T12:17:57.375" v="47" actId="20577"/>
          <ac:spMkLst>
            <pc:docMk/>
            <pc:sldMk cId="2369827653" sldId="258"/>
            <ac:spMk id="3" creationId="{5E706D3D-B3C5-B1F1-0AE0-3D8D77484093}"/>
          </ac:spMkLst>
        </pc:spChg>
      </pc:sldChg>
      <pc:sldChg chg="modSp mod">
        <pc:chgData name="ryanhayden1999@outlook.com" userId="5f79a6ae1dc095d3" providerId="LiveId" clId="{AD8FD2C5-D7BF-4E98-896D-CD2F530CBE82}" dt="2023-04-08T12:55:49.715" v="1689" actId="20577"/>
        <pc:sldMkLst>
          <pc:docMk/>
          <pc:sldMk cId="2517134583" sldId="259"/>
        </pc:sldMkLst>
        <pc:spChg chg="mod">
          <ac:chgData name="ryanhayden1999@outlook.com" userId="5f79a6ae1dc095d3" providerId="LiveId" clId="{AD8FD2C5-D7BF-4E98-896D-CD2F530CBE82}" dt="2023-04-08T12:55:49.715" v="1689" actId="20577"/>
          <ac:spMkLst>
            <pc:docMk/>
            <pc:sldMk cId="2517134583" sldId="259"/>
            <ac:spMk id="3" creationId="{C977A971-A9F2-15E9-89A6-30AFCC2BA157}"/>
          </ac:spMkLst>
        </pc:spChg>
      </pc:sldChg>
      <pc:sldChg chg="addSp delSp modSp mod setBg">
        <pc:chgData name="ryanhayden1999@outlook.com" userId="5f79a6ae1dc095d3" providerId="LiveId" clId="{AD8FD2C5-D7BF-4E98-896D-CD2F530CBE82}" dt="2023-04-08T12:39:29.930" v="1613" actId="1076"/>
        <pc:sldMkLst>
          <pc:docMk/>
          <pc:sldMk cId="1726284439" sldId="260"/>
        </pc:sldMkLst>
        <pc:spChg chg="mod">
          <ac:chgData name="ryanhayden1999@outlook.com" userId="5f79a6ae1dc095d3" providerId="LiveId" clId="{AD8FD2C5-D7BF-4E98-896D-CD2F530CBE82}" dt="2023-04-08T12:39:29.930" v="1613" actId="1076"/>
          <ac:spMkLst>
            <pc:docMk/>
            <pc:sldMk cId="1726284439" sldId="260"/>
            <ac:spMk id="2" creationId="{A20E2D6F-2548-6FDA-63B7-6BCFFD5B79F1}"/>
          </ac:spMkLst>
        </pc:spChg>
        <pc:spChg chg="del">
          <ac:chgData name="ryanhayden1999@outlook.com" userId="5f79a6ae1dc095d3" providerId="LiveId" clId="{AD8FD2C5-D7BF-4E98-896D-CD2F530CBE82}" dt="2023-04-08T12:38:47.442" v="1551" actId="931"/>
          <ac:spMkLst>
            <pc:docMk/>
            <pc:sldMk cId="1726284439" sldId="260"/>
            <ac:spMk id="3" creationId="{1F174B5E-5ED1-2DA7-F8B8-3AC40A5EA82F}"/>
          </ac:spMkLst>
        </pc:spChg>
        <pc:spChg chg="add">
          <ac:chgData name="ryanhayden1999@outlook.com" userId="5f79a6ae1dc095d3" providerId="LiveId" clId="{AD8FD2C5-D7BF-4E98-896D-CD2F530CBE82}" dt="2023-04-08T12:38:51.405" v="1556" actId="26606"/>
          <ac:spMkLst>
            <pc:docMk/>
            <pc:sldMk cId="1726284439" sldId="260"/>
            <ac:spMk id="12" creationId="{A6EF5A53-0A64-4CA5-B9C7-1CB97CB5CF1C}"/>
          </ac:spMkLst>
        </pc:spChg>
        <pc:spChg chg="add">
          <ac:chgData name="ryanhayden1999@outlook.com" userId="5f79a6ae1dc095d3" providerId="LiveId" clId="{AD8FD2C5-D7BF-4E98-896D-CD2F530CBE82}" dt="2023-04-08T12:38:51.405" v="1556" actId="26606"/>
          <ac:spMkLst>
            <pc:docMk/>
            <pc:sldMk cId="1726284439" sldId="260"/>
            <ac:spMk id="14" creationId="{34ABFBEA-4EB0-4D02-A2C0-1733CD3D6F12}"/>
          </ac:spMkLst>
        </pc:spChg>
        <pc:spChg chg="add">
          <ac:chgData name="ryanhayden1999@outlook.com" userId="5f79a6ae1dc095d3" providerId="LiveId" clId="{AD8FD2C5-D7BF-4E98-896D-CD2F530CBE82}" dt="2023-04-08T12:38:51.405" v="1556" actId="26606"/>
          <ac:spMkLst>
            <pc:docMk/>
            <pc:sldMk cId="1726284439" sldId="260"/>
            <ac:spMk id="16" creationId="{19E083F6-57F4-487B-A766-EA0462B1EED8}"/>
          </ac:spMkLst>
        </pc:spChg>
        <pc:spChg chg="add">
          <ac:chgData name="ryanhayden1999@outlook.com" userId="5f79a6ae1dc095d3" providerId="LiveId" clId="{AD8FD2C5-D7BF-4E98-896D-CD2F530CBE82}" dt="2023-04-08T12:38:51.405" v="1556" actId="26606"/>
          <ac:spMkLst>
            <pc:docMk/>
            <pc:sldMk cId="1726284439" sldId="260"/>
            <ac:spMk id="18" creationId="{7A18C9FB-EC4C-4DAE-8F7D-C6E5AF607958}"/>
          </ac:spMkLst>
        </pc:spChg>
        <pc:spChg chg="add">
          <ac:chgData name="ryanhayden1999@outlook.com" userId="5f79a6ae1dc095d3" providerId="LiveId" clId="{AD8FD2C5-D7BF-4E98-896D-CD2F530CBE82}" dt="2023-04-08T12:38:51.405" v="1556" actId="26606"/>
          <ac:spMkLst>
            <pc:docMk/>
            <pc:sldMk cId="1726284439" sldId="260"/>
            <ac:spMk id="20" creationId="{A0B0D064-49EC-422C-B83B-1EF0154627E4}"/>
          </ac:spMkLst>
        </pc:spChg>
        <pc:grpChg chg="add">
          <ac:chgData name="ryanhayden1999@outlook.com" userId="5f79a6ae1dc095d3" providerId="LiveId" clId="{AD8FD2C5-D7BF-4E98-896D-CD2F530CBE82}" dt="2023-04-08T12:38:51.405" v="1556" actId="26606"/>
          <ac:grpSpMkLst>
            <pc:docMk/>
            <pc:sldMk cId="1726284439" sldId="260"/>
            <ac:grpSpMk id="22" creationId="{97BD10BA-973B-4A2D-B0D3-232F303EE6F5}"/>
          </ac:grpSpMkLst>
        </pc:grpChg>
        <pc:picChg chg="add mod">
          <ac:chgData name="ryanhayden1999@outlook.com" userId="5f79a6ae1dc095d3" providerId="LiveId" clId="{AD8FD2C5-D7BF-4E98-896D-CD2F530CBE82}" dt="2023-04-08T12:39:05.701" v="1561" actId="14100"/>
          <ac:picMkLst>
            <pc:docMk/>
            <pc:sldMk cId="1726284439" sldId="260"/>
            <ac:picMk id="5" creationId="{BF7E3A4E-E525-17EB-A548-61FFAAC14F03}"/>
          </ac:picMkLst>
        </pc:picChg>
        <pc:picChg chg="add mod">
          <ac:chgData name="ryanhayden1999@outlook.com" userId="5f79a6ae1dc095d3" providerId="LiveId" clId="{AD8FD2C5-D7BF-4E98-896D-CD2F530CBE82}" dt="2023-04-08T12:39:02.828" v="1560" actId="14100"/>
          <ac:picMkLst>
            <pc:docMk/>
            <pc:sldMk cId="1726284439" sldId="260"/>
            <ac:picMk id="7" creationId="{91F91B85-0483-643B-DC6A-878CEF8FFFE1}"/>
          </ac:picMkLst>
        </pc:picChg>
      </pc:sldChg>
      <pc:sldChg chg="addSp delSp modSp add del mod setBg">
        <pc:chgData name="ryanhayden1999@outlook.com" userId="5f79a6ae1dc095d3" providerId="LiveId" clId="{AD8FD2C5-D7BF-4E98-896D-CD2F530CBE82}" dt="2023-04-08T13:02:30.938" v="1697" actId="26606"/>
        <pc:sldMkLst>
          <pc:docMk/>
          <pc:sldMk cId="1048604380" sldId="261"/>
        </pc:sldMkLst>
        <pc:spChg chg="mod or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2" creationId="{37F787A9-0346-0B3C-4571-DA8BBE9D6083}"/>
          </ac:spMkLst>
        </pc:spChg>
        <pc:spChg chg="del">
          <ac:chgData name="ryanhayden1999@outlook.com" userId="5f79a6ae1dc095d3" providerId="LiveId" clId="{AD8FD2C5-D7BF-4E98-896D-CD2F530CBE82}" dt="2023-04-08T13:01:27.746" v="1690" actId="931"/>
          <ac:spMkLst>
            <pc:docMk/>
            <pc:sldMk cId="1048604380" sldId="261"/>
            <ac:spMk id="3" creationId="{3FFF76DE-2742-44D0-AB6C-F10BEDB833E3}"/>
          </ac:spMkLst>
        </pc:spChg>
        <pc:spChg chg="add del mod">
          <ac:chgData name="ryanhayden1999@outlook.com" userId="5f79a6ae1dc095d3" providerId="LiveId" clId="{AD8FD2C5-D7BF-4E98-896D-CD2F530CBE82}" dt="2023-04-08T13:02:28.907" v="1694" actId="931"/>
          <ac:spMkLst>
            <pc:docMk/>
            <pc:sldMk cId="1048604380" sldId="261"/>
            <ac:spMk id="7" creationId="{37231CF6-80AE-8E9C-27BA-A73678425A49}"/>
          </ac:spMkLst>
        </pc:spChg>
        <pc:spChg chg="ad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14" creationId="{A6EF5A53-0A64-4CA5-B9C7-1CB97CB5CF1C}"/>
          </ac:spMkLst>
        </pc:spChg>
        <pc:spChg chg="ad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16" creationId="{34ABFBEA-4EB0-4D02-A2C0-1733CD3D6F12}"/>
          </ac:spMkLst>
        </pc:spChg>
        <pc:spChg chg="ad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18" creationId="{19E083F6-57F4-487B-A766-EA0462B1EED8}"/>
          </ac:spMkLst>
        </pc:spChg>
        <pc:spChg chg="ad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20" creationId="{7A18C9FB-EC4C-4DAE-8F7D-C6E5AF607958}"/>
          </ac:spMkLst>
        </pc:spChg>
        <pc:spChg chg="add">
          <ac:chgData name="ryanhayden1999@outlook.com" userId="5f79a6ae1dc095d3" providerId="LiveId" clId="{AD8FD2C5-D7BF-4E98-896D-CD2F530CBE82}" dt="2023-04-08T13:02:30.938" v="1697" actId="26606"/>
          <ac:spMkLst>
            <pc:docMk/>
            <pc:sldMk cId="1048604380" sldId="261"/>
            <ac:spMk id="22" creationId="{5E698B96-C345-4CAB-9657-02BD17A19499}"/>
          </ac:spMkLst>
        </pc:spChg>
        <pc:picChg chg="add del mod">
          <ac:chgData name="ryanhayden1999@outlook.com" userId="5f79a6ae1dc095d3" providerId="LiveId" clId="{AD8FD2C5-D7BF-4E98-896D-CD2F530CBE82}" dt="2023-04-08T13:01:37.847" v="1693" actId="478"/>
          <ac:picMkLst>
            <pc:docMk/>
            <pc:sldMk cId="1048604380" sldId="261"/>
            <ac:picMk id="5" creationId="{46ED1444-92B9-5A62-DD78-E5BA05242315}"/>
          </ac:picMkLst>
        </pc:picChg>
        <pc:picChg chg="add mod">
          <ac:chgData name="ryanhayden1999@outlook.com" userId="5f79a6ae1dc095d3" providerId="LiveId" clId="{AD8FD2C5-D7BF-4E98-896D-CD2F530CBE82}" dt="2023-04-08T13:02:30.938" v="1697" actId="26606"/>
          <ac:picMkLst>
            <pc:docMk/>
            <pc:sldMk cId="1048604380" sldId="261"/>
            <ac:picMk id="9" creationId="{C2AE358B-81B6-A312-5D66-AB9F0227003C}"/>
          </ac:picMkLst>
        </pc:picChg>
      </pc:sldChg>
      <pc:sldChg chg="addSp modSp mod setBg">
        <pc:chgData name="ryanhayden1999@outlook.com" userId="5f79a6ae1dc095d3" providerId="LiveId" clId="{AD8FD2C5-D7BF-4E98-896D-CD2F530CBE82}" dt="2023-04-08T13:06:25.294" v="1701" actId="27636"/>
        <pc:sldMkLst>
          <pc:docMk/>
          <pc:sldMk cId="1850018857" sldId="262"/>
        </pc:sldMkLst>
        <pc:spChg chg="mod ord">
          <ac:chgData name="ryanhayden1999@outlook.com" userId="5f79a6ae1dc095d3" providerId="LiveId" clId="{AD8FD2C5-D7BF-4E98-896D-CD2F530CBE82}" dt="2023-04-08T12:21:59.175" v="458" actId="26606"/>
          <ac:spMkLst>
            <pc:docMk/>
            <pc:sldMk cId="1850018857" sldId="262"/>
            <ac:spMk id="2" creationId="{D33FBF73-8F6D-6089-7B70-68CC027E3092}"/>
          </ac:spMkLst>
        </pc:spChg>
        <pc:spChg chg="mod">
          <ac:chgData name="ryanhayden1999@outlook.com" userId="5f79a6ae1dc095d3" providerId="LiveId" clId="{AD8FD2C5-D7BF-4E98-896D-CD2F530CBE82}" dt="2023-04-08T13:06:25.294" v="1701" actId="27636"/>
          <ac:spMkLst>
            <pc:docMk/>
            <pc:sldMk cId="1850018857" sldId="262"/>
            <ac:spMk id="3" creationId="{529B064B-96F0-86C3-A68D-8A73466D6B9C}"/>
          </ac:spMkLst>
        </pc:spChg>
        <pc:spChg chg="add">
          <ac:chgData name="ryanhayden1999@outlook.com" userId="5f79a6ae1dc095d3" providerId="LiveId" clId="{AD8FD2C5-D7BF-4E98-896D-CD2F530CBE82}" dt="2023-04-08T12:21:59.175" v="458" actId="26606"/>
          <ac:spMkLst>
            <pc:docMk/>
            <pc:sldMk cId="1850018857" sldId="262"/>
            <ac:spMk id="12" creationId="{075615F8-B807-416B-8DBB-536E4371AA51}"/>
          </ac:spMkLst>
        </pc:spChg>
        <pc:spChg chg="add">
          <ac:chgData name="ryanhayden1999@outlook.com" userId="5f79a6ae1dc095d3" providerId="LiveId" clId="{AD8FD2C5-D7BF-4E98-896D-CD2F530CBE82}" dt="2023-04-08T12:21:59.175" v="458" actId="26606"/>
          <ac:spMkLst>
            <pc:docMk/>
            <pc:sldMk cId="1850018857" sldId="262"/>
            <ac:spMk id="14" creationId="{6072F1F1-F5A7-41C5-8CFF-9B42383FF5CB}"/>
          </ac:spMkLst>
        </pc:spChg>
        <pc:picChg chg="add mod">
          <ac:chgData name="ryanhayden1999@outlook.com" userId="5f79a6ae1dc095d3" providerId="LiveId" clId="{AD8FD2C5-D7BF-4E98-896D-CD2F530CBE82}" dt="2023-04-08T12:21:59.175" v="458" actId="26606"/>
          <ac:picMkLst>
            <pc:docMk/>
            <pc:sldMk cId="1850018857" sldId="262"/>
            <ac:picMk id="5" creationId="{D4596F8D-121D-2A0D-7928-4D4A597FEFED}"/>
          </ac:picMkLst>
        </pc:picChg>
        <pc:picChg chg="add mod">
          <ac:chgData name="ryanhayden1999@outlook.com" userId="5f79a6ae1dc095d3" providerId="LiveId" clId="{AD8FD2C5-D7BF-4E98-896D-CD2F530CBE82}" dt="2023-04-08T12:21:59.175" v="458" actId="26606"/>
          <ac:picMkLst>
            <pc:docMk/>
            <pc:sldMk cId="1850018857" sldId="262"/>
            <ac:picMk id="7" creationId="{00068CF0-AF7B-A938-209E-BF4C8DCCA044}"/>
          </ac:picMkLst>
        </pc:picChg>
      </pc:sldChg>
      <pc:sldChg chg="addSp modSp mod setBg">
        <pc:chgData name="ryanhayden1999@outlook.com" userId="5f79a6ae1dc095d3" providerId="LiveId" clId="{AD8FD2C5-D7BF-4E98-896D-CD2F530CBE82}" dt="2023-04-08T13:03:32.384" v="1698" actId="313"/>
        <pc:sldMkLst>
          <pc:docMk/>
          <pc:sldMk cId="2827848467" sldId="263"/>
        </pc:sldMkLst>
        <pc:spChg chg="mod">
          <ac:chgData name="ryanhayden1999@outlook.com" userId="5f79a6ae1dc095d3" providerId="LiveId" clId="{AD8FD2C5-D7BF-4E98-896D-CD2F530CBE82}" dt="2023-04-08T12:34:33.760" v="1270" actId="26606"/>
          <ac:spMkLst>
            <pc:docMk/>
            <pc:sldMk cId="2827848467" sldId="263"/>
            <ac:spMk id="2" creationId="{BD39EE50-E5DC-C007-9201-3CB4B3EBBEBB}"/>
          </ac:spMkLst>
        </pc:spChg>
        <pc:spChg chg="mod">
          <ac:chgData name="ryanhayden1999@outlook.com" userId="5f79a6ae1dc095d3" providerId="LiveId" clId="{AD8FD2C5-D7BF-4E98-896D-CD2F530CBE82}" dt="2023-04-08T13:03:32.384" v="1698" actId="313"/>
          <ac:spMkLst>
            <pc:docMk/>
            <pc:sldMk cId="2827848467" sldId="263"/>
            <ac:spMk id="3" creationId="{A5A37742-859C-F60D-3D44-13D62F6225DE}"/>
          </ac:spMkLst>
        </pc:spChg>
        <pc:spChg chg="add">
          <ac:chgData name="ryanhayden1999@outlook.com" userId="5f79a6ae1dc095d3" providerId="LiveId" clId="{AD8FD2C5-D7BF-4E98-896D-CD2F530CBE82}" dt="2023-04-08T12:34:33.760" v="1270" actId="26606"/>
          <ac:spMkLst>
            <pc:docMk/>
            <pc:sldMk cId="2827848467" sldId="263"/>
            <ac:spMk id="9" creationId="{987A0FBA-CC04-4256-A8EB-BB3C543E989C}"/>
          </ac:spMkLst>
        </pc:spChg>
        <pc:spChg chg="add">
          <ac:chgData name="ryanhayden1999@outlook.com" userId="5f79a6ae1dc095d3" providerId="LiveId" clId="{AD8FD2C5-D7BF-4E98-896D-CD2F530CBE82}" dt="2023-04-08T12:34:33.760" v="1270" actId="26606"/>
          <ac:spMkLst>
            <pc:docMk/>
            <pc:sldMk cId="2827848467" sldId="263"/>
            <ac:spMk id="11" creationId="{E3588014-99E8-44C1-BB9D-26C13B241D05}"/>
          </ac:spMkLst>
        </pc:spChg>
        <pc:picChg chg="add">
          <ac:chgData name="ryanhayden1999@outlook.com" userId="5f79a6ae1dc095d3" providerId="LiveId" clId="{AD8FD2C5-D7BF-4E98-896D-CD2F530CBE82}" dt="2023-04-08T12:34:33.760" v="1270" actId="26606"/>
          <ac:picMkLst>
            <pc:docMk/>
            <pc:sldMk cId="2827848467" sldId="263"/>
            <ac:picMk id="5" creationId="{4D0F9400-A1F1-650C-021D-D6CEEAC44AAB}"/>
          </ac:picMkLst>
        </pc:picChg>
      </pc:sldChg>
      <pc:sldChg chg="addSp modSp mod setBg">
        <pc:chgData name="ryanhayden1999@outlook.com" userId="5f79a6ae1dc095d3" providerId="LiveId" clId="{AD8FD2C5-D7BF-4E98-896D-CD2F530CBE82}" dt="2023-04-08T13:03:41.236" v="1699" actId="313"/>
        <pc:sldMkLst>
          <pc:docMk/>
          <pc:sldMk cId="2309223528" sldId="264"/>
        </pc:sldMkLst>
        <pc:spChg chg="mod ord">
          <ac:chgData name="ryanhayden1999@outlook.com" userId="5f79a6ae1dc095d3" providerId="LiveId" clId="{AD8FD2C5-D7BF-4E98-896D-CD2F530CBE82}" dt="2023-04-08T12:27:51.003" v="1027" actId="26606"/>
          <ac:spMkLst>
            <pc:docMk/>
            <pc:sldMk cId="2309223528" sldId="264"/>
            <ac:spMk id="2" creationId="{2133F72B-CBE3-D508-FBF1-2F9E0C1756A8}"/>
          </ac:spMkLst>
        </pc:spChg>
        <pc:spChg chg="mod">
          <ac:chgData name="ryanhayden1999@outlook.com" userId="5f79a6ae1dc095d3" providerId="LiveId" clId="{AD8FD2C5-D7BF-4E98-896D-CD2F530CBE82}" dt="2023-04-08T13:03:41.236" v="1699" actId="313"/>
          <ac:spMkLst>
            <pc:docMk/>
            <pc:sldMk cId="2309223528" sldId="264"/>
            <ac:spMk id="3" creationId="{7778F09F-E5B2-2492-EB1B-A6935480A240}"/>
          </ac:spMkLst>
        </pc:spChg>
        <pc:spChg chg="add">
          <ac:chgData name="ryanhayden1999@outlook.com" userId="5f79a6ae1dc095d3" providerId="LiveId" clId="{AD8FD2C5-D7BF-4E98-896D-CD2F530CBE82}" dt="2023-04-08T12:27:51.003" v="1027" actId="26606"/>
          <ac:spMkLst>
            <pc:docMk/>
            <pc:sldMk cId="2309223528" sldId="264"/>
            <ac:spMk id="9" creationId="{987A0FBA-CC04-4256-A8EB-BB3C543E989C}"/>
          </ac:spMkLst>
        </pc:spChg>
        <pc:spChg chg="add">
          <ac:chgData name="ryanhayden1999@outlook.com" userId="5f79a6ae1dc095d3" providerId="LiveId" clId="{AD8FD2C5-D7BF-4E98-896D-CD2F530CBE82}" dt="2023-04-08T12:27:51.003" v="1027" actId="26606"/>
          <ac:spMkLst>
            <pc:docMk/>
            <pc:sldMk cId="2309223528" sldId="264"/>
            <ac:spMk id="11" creationId="{E633B38B-B87A-4288-A20F-0223A6C27A5A}"/>
          </ac:spMkLst>
        </pc:spChg>
        <pc:picChg chg="add">
          <ac:chgData name="ryanhayden1999@outlook.com" userId="5f79a6ae1dc095d3" providerId="LiveId" clId="{AD8FD2C5-D7BF-4E98-896D-CD2F530CBE82}" dt="2023-04-08T12:27:51.003" v="1027" actId="26606"/>
          <ac:picMkLst>
            <pc:docMk/>
            <pc:sldMk cId="2309223528" sldId="264"/>
            <ac:picMk id="5" creationId="{81142809-CF6C-911B-637C-1629999E87DE}"/>
          </ac:picMkLst>
        </pc:picChg>
      </pc:sldChg>
      <pc:sldChg chg="addSp modSp mod setBg">
        <pc:chgData name="ryanhayden1999@outlook.com" userId="5f79a6ae1dc095d3" providerId="LiveId" clId="{AD8FD2C5-D7BF-4E98-896D-CD2F530CBE82}" dt="2023-04-08T12:41:04.870" v="1636" actId="20577"/>
        <pc:sldMkLst>
          <pc:docMk/>
          <pc:sldMk cId="1247630930" sldId="265"/>
        </pc:sldMkLst>
        <pc:spChg chg="mod ord">
          <ac:chgData name="ryanhayden1999@outlook.com" userId="5f79a6ae1dc095d3" providerId="LiveId" clId="{AD8FD2C5-D7BF-4E98-896D-CD2F530CBE82}" dt="2023-04-08T12:34:26.904" v="1268" actId="26606"/>
          <ac:spMkLst>
            <pc:docMk/>
            <pc:sldMk cId="1247630930" sldId="265"/>
            <ac:spMk id="2" creationId="{21526AAA-005D-93B3-AE47-64B468DA7D37}"/>
          </ac:spMkLst>
        </pc:spChg>
        <pc:spChg chg="mod">
          <ac:chgData name="ryanhayden1999@outlook.com" userId="5f79a6ae1dc095d3" providerId="LiveId" clId="{AD8FD2C5-D7BF-4E98-896D-CD2F530CBE82}" dt="2023-04-08T12:41:04.870" v="1636" actId="20577"/>
          <ac:spMkLst>
            <pc:docMk/>
            <pc:sldMk cId="1247630930" sldId="265"/>
            <ac:spMk id="3" creationId="{53037E82-0B7A-0ED2-03BD-655389ED4CC1}"/>
          </ac:spMkLst>
        </pc:spChg>
        <pc:spChg chg="add">
          <ac:chgData name="ryanhayden1999@outlook.com" userId="5f79a6ae1dc095d3" providerId="LiveId" clId="{AD8FD2C5-D7BF-4E98-896D-CD2F530CBE82}" dt="2023-04-08T12:34:26.904" v="1268" actId="26606"/>
          <ac:spMkLst>
            <pc:docMk/>
            <pc:sldMk cId="1247630930" sldId="265"/>
            <ac:spMk id="9" creationId="{987A0FBA-CC04-4256-A8EB-BB3C543E989C}"/>
          </ac:spMkLst>
        </pc:spChg>
        <pc:spChg chg="add">
          <ac:chgData name="ryanhayden1999@outlook.com" userId="5f79a6ae1dc095d3" providerId="LiveId" clId="{AD8FD2C5-D7BF-4E98-896D-CD2F530CBE82}" dt="2023-04-08T12:34:26.904" v="1268" actId="26606"/>
          <ac:spMkLst>
            <pc:docMk/>
            <pc:sldMk cId="1247630930" sldId="265"/>
            <ac:spMk id="11" creationId="{3362A0EA-3E81-4464-94B8-70BE5870EDC0}"/>
          </ac:spMkLst>
        </pc:spChg>
        <pc:picChg chg="add">
          <ac:chgData name="ryanhayden1999@outlook.com" userId="5f79a6ae1dc095d3" providerId="LiveId" clId="{AD8FD2C5-D7BF-4E98-896D-CD2F530CBE82}" dt="2023-04-08T12:34:26.904" v="1268" actId="26606"/>
          <ac:picMkLst>
            <pc:docMk/>
            <pc:sldMk cId="1247630930" sldId="265"/>
            <ac:picMk id="5" creationId="{A3C84EE6-CA4F-D8E6-BA83-A86734DB7345}"/>
          </ac:picMkLst>
        </pc:picChg>
      </pc:sldChg>
      <pc:sldChg chg="addSp modSp mod ord setBg">
        <pc:chgData name="ryanhayden1999@outlook.com" userId="5f79a6ae1dc095d3" providerId="LiveId" clId="{AD8FD2C5-D7BF-4E98-896D-CD2F530CBE82}" dt="2023-04-08T12:39:45.068" v="1615"/>
        <pc:sldMkLst>
          <pc:docMk/>
          <pc:sldMk cId="769109674" sldId="268"/>
        </pc:sldMkLst>
        <pc:spChg chg="mod ord">
          <ac:chgData name="ryanhayden1999@outlook.com" userId="5f79a6ae1dc095d3" providerId="LiveId" clId="{AD8FD2C5-D7BF-4E98-896D-CD2F530CBE82}" dt="2023-04-08T12:36:58.884" v="1450" actId="26606"/>
          <ac:spMkLst>
            <pc:docMk/>
            <pc:sldMk cId="769109674" sldId="268"/>
            <ac:spMk id="2" creationId="{BFC3F575-A03D-3BBE-0A1D-C91B3019FD95}"/>
          </ac:spMkLst>
        </pc:spChg>
        <pc:spChg chg="mod">
          <ac:chgData name="ryanhayden1999@outlook.com" userId="5f79a6ae1dc095d3" providerId="LiveId" clId="{AD8FD2C5-D7BF-4E98-896D-CD2F530CBE82}" dt="2023-04-08T12:37:57.612" v="1549" actId="20577"/>
          <ac:spMkLst>
            <pc:docMk/>
            <pc:sldMk cId="769109674" sldId="268"/>
            <ac:spMk id="3" creationId="{A5D3C75A-FAB7-BC40-CBBF-959068351099}"/>
          </ac:spMkLst>
        </pc:spChg>
        <pc:spChg chg="add">
          <ac:chgData name="ryanhayden1999@outlook.com" userId="5f79a6ae1dc095d3" providerId="LiveId" clId="{AD8FD2C5-D7BF-4E98-896D-CD2F530CBE82}" dt="2023-04-08T12:36:58.884" v="1450" actId="26606"/>
          <ac:spMkLst>
            <pc:docMk/>
            <pc:sldMk cId="769109674" sldId="268"/>
            <ac:spMk id="9" creationId="{987A0FBA-CC04-4256-A8EB-BB3C543E989C}"/>
          </ac:spMkLst>
        </pc:spChg>
        <pc:spChg chg="add">
          <ac:chgData name="ryanhayden1999@outlook.com" userId="5f79a6ae1dc095d3" providerId="LiveId" clId="{AD8FD2C5-D7BF-4E98-896D-CD2F530CBE82}" dt="2023-04-08T12:36:58.884" v="1450" actId="26606"/>
          <ac:spMkLst>
            <pc:docMk/>
            <pc:sldMk cId="769109674" sldId="268"/>
            <ac:spMk id="11" creationId="{E633B38B-B87A-4288-A20F-0223A6C27A5A}"/>
          </ac:spMkLst>
        </pc:spChg>
        <pc:picChg chg="add">
          <ac:chgData name="ryanhayden1999@outlook.com" userId="5f79a6ae1dc095d3" providerId="LiveId" clId="{AD8FD2C5-D7BF-4E98-896D-CD2F530CBE82}" dt="2023-04-08T12:36:58.884" v="1450" actId="26606"/>
          <ac:picMkLst>
            <pc:docMk/>
            <pc:sldMk cId="769109674" sldId="268"/>
            <ac:picMk id="5" creationId="{29877868-D018-02F0-2242-36886D673125}"/>
          </ac:picMkLst>
        </pc:picChg>
      </pc:sldChg>
      <pc:sldChg chg="modSp mod">
        <pc:chgData name="ryanhayden1999@outlook.com" userId="5f79a6ae1dc095d3" providerId="LiveId" clId="{AD8FD2C5-D7BF-4E98-896D-CD2F530CBE82}" dt="2023-04-08T12:38:05.395" v="1550" actId="33524"/>
        <pc:sldMkLst>
          <pc:docMk/>
          <pc:sldMk cId="145277805" sldId="269"/>
        </pc:sldMkLst>
        <pc:spChg chg="mod">
          <ac:chgData name="ryanhayden1999@outlook.com" userId="5f79a6ae1dc095d3" providerId="LiveId" clId="{AD8FD2C5-D7BF-4E98-896D-CD2F530CBE82}" dt="2023-04-08T12:35:02.950" v="1304" actId="313"/>
          <ac:spMkLst>
            <pc:docMk/>
            <pc:sldMk cId="145277805" sldId="269"/>
            <ac:spMk id="2" creationId="{5BBAB36C-DB12-E058-C231-1094DF29B65E}"/>
          </ac:spMkLst>
        </pc:spChg>
        <pc:spChg chg="mod">
          <ac:chgData name="ryanhayden1999@outlook.com" userId="5f79a6ae1dc095d3" providerId="LiveId" clId="{AD8FD2C5-D7BF-4E98-896D-CD2F530CBE82}" dt="2023-04-08T12:38:05.395" v="1550" actId="33524"/>
          <ac:spMkLst>
            <pc:docMk/>
            <pc:sldMk cId="145277805" sldId="269"/>
            <ac:spMk id="3" creationId="{7A90796C-B45B-E94E-DE86-02A235F9A778}"/>
          </ac:spMkLst>
        </pc:spChg>
      </pc:sldChg>
      <pc:sldChg chg="addSp modSp mod setBg">
        <pc:chgData name="ryanhayden1999@outlook.com" userId="5f79a6ae1dc095d3" providerId="LiveId" clId="{AD8FD2C5-D7BF-4E98-896D-CD2F530CBE82}" dt="2023-04-08T12:35:23.579" v="1332" actId="26606"/>
        <pc:sldMkLst>
          <pc:docMk/>
          <pc:sldMk cId="1179962500" sldId="270"/>
        </pc:sldMkLst>
        <pc:spChg chg="mo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2" creationId="{ACA6FEC5-8A94-EE79-9A21-935479E11B66}"/>
          </ac:spMkLst>
        </pc:spChg>
        <pc:spChg chg="mo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3" creationId="{1EA8F163-5FB1-2328-98D4-F91A00179FC6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9" creationId="{A6EF5A53-0A64-4CA5-B9C7-1CB97CB5CF1C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11" creationId="{34ABFBEA-4EB0-4D02-A2C0-1733CD3D6F12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13" creationId="{19E083F6-57F4-487B-A766-EA0462B1EED8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15" creationId="{7A18C9FB-EC4C-4DAE-8F7D-C6E5AF607958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17" creationId="{5E698B96-C345-4CAB-9657-02BD17A19499}"/>
          </ac:spMkLst>
        </pc:spChg>
        <pc:spChg chg="add">
          <ac:chgData name="ryanhayden1999@outlook.com" userId="5f79a6ae1dc095d3" providerId="LiveId" clId="{AD8FD2C5-D7BF-4E98-896D-CD2F530CBE82}" dt="2023-04-08T12:35:23.579" v="1332" actId="26606"/>
          <ac:spMkLst>
            <pc:docMk/>
            <pc:sldMk cId="1179962500" sldId="270"/>
            <ac:spMk id="19" creationId="{A90EB1ED-CF74-44C2-853E-6177E160AB3F}"/>
          </ac:spMkLst>
        </pc:spChg>
        <pc:grpChg chg="add">
          <ac:chgData name="ryanhayden1999@outlook.com" userId="5f79a6ae1dc095d3" providerId="LiveId" clId="{AD8FD2C5-D7BF-4E98-896D-CD2F530CBE82}" dt="2023-04-08T12:35:23.579" v="1332" actId="26606"/>
          <ac:grpSpMkLst>
            <pc:docMk/>
            <pc:sldMk cId="1179962500" sldId="270"/>
            <ac:grpSpMk id="21" creationId="{57743230-5CA1-4096-8FEF-2A1530D8DDE5}"/>
          </ac:grpSpMkLst>
        </pc:grpChg>
        <pc:picChg chg="add">
          <ac:chgData name="ryanhayden1999@outlook.com" userId="5f79a6ae1dc095d3" providerId="LiveId" clId="{AD8FD2C5-D7BF-4E98-896D-CD2F530CBE82}" dt="2023-04-08T12:35:23.579" v="1332" actId="26606"/>
          <ac:picMkLst>
            <pc:docMk/>
            <pc:sldMk cId="1179962500" sldId="270"/>
            <ac:picMk id="5" creationId="{7482AA99-84AB-331E-1592-DA5DC399DEC5}"/>
          </ac:picMkLst>
        </pc:picChg>
      </pc:sldChg>
      <pc:sldChg chg="addSp delSp modSp mod">
        <pc:chgData name="ryanhayden1999@outlook.com" userId="5f79a6ae1dc095d3" providerId="LiveId" clId="{AD8FD2C5-D7BF-4E98-896D-CD2F530CBE82}" dt="2023-04-08T12:17:39.988" v="33" actId="14100"/>
        <pc:sldMkLst>
          <pc:docMk/>
          <pc:sldMk cId="1403462689" sldId="272"/>
        </pc:sldMkLst>
        <pc:spChg chg="del">
          <ac:chgData name="ryanhayden1999@outlook.com" userId="5f79a6ae1dc095d3" providerId="LiveId" clId="{AD8FD2C5-D7BF-4E98-896D-CD2F530CBE82}" dt="2023-04-08T12:17:01.327" v="19" actId="931"/>
          <ac:spMkLst>
            <pc:docMk/>
            <pc:sldMk cId="1403462689" sldId="272"/>
            <ac:spMk id="3" creationId="{93E3E48E-0B9E-A833-B76D-6E76E06E56FE}"/>
          </ac:spMkLst>
        </pc:spChg>
        <pc:picChg chg="add mod">
          <ac:chgData name="ryanhayden1999@outlook.com" userId="5f79a6ae1dc095d3" providerId="LiveId" clId="{AD8FD2C5-D7BF-4E98-896D-CD2F530CBE82}" dt="2023-04-08T12:17:31.875" v="30" actId="14100"/>
          <ac:picMkLst>
            <pc:docMk/>
            <pc:sldMk cId="1403462689" sldId="272"/>
            <ac:picMk id="5" creationId="{F99640FA-CF2C-B261-7773-5B9C2A10AF42}"/>
          </ac:picMkLst>
        </pc:picChg>
        <pc:picChg chg="add mod">
          <ac:chgData name="ryanhayden1999@outlook.com" userId="5f79a6ae1dc095d3" providerId="LiveId" clId="{AD8FD2C5-D7BF-4E98-896D-CD2F530CBE82}" dt="2023-04-08T12:17:39.988" v="33" actId="14100"/>
          <ac:picMkLst>
            <pc:docMk/>
            <pc:sldMk cId="1403462689" sldId="272"/>
            <ac:picMk id="7" creationId="{3836ED6E-CBFF-FA18-DD4B-BA569C7971D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BCB85C-98C7-4ECB-B80C-63E2652A5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B7A69-5080-46AF-AFCC-FA8BB50F6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E337B-C39E-486B-8E35-C7EB38010732}" type="datetime1">
              <a:rPr lang="en-GB" smtClean="0"/>
              <a:t>08/04/2023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AFD4-7EC0-44F0-B2D3-FC4458D87B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BF6F8-EA02-4E40-8144-A0EC4CB86D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60D2-9628-41C0-BA13-B071FA7574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63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B8F6-5E3A-4BBD-88D5-A719761B5CD0}" type="datetime1">
              <a:rPr lang="en-GB" smtClean="0"/>
              <a:pPr/>
              <a:t>08/04/2023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41C3-DD00-488C-B871-F69D1747B51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9669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38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9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2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8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2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2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9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98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5" r:id="rId6"/>
    <p:sldLayoutId id="2147483720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D6F1050-EB22-2AAE-5990-B143D3008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0" r="2873" b="11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1" y="1524000"/>
            <a:ext cx="3018325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MCTV LIMITED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1675" y="1524000"/>
            <a:ext cx="3018325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algn="l"/>
            <a:r>
              <a:rPr lang="en-US" dirty="0"/>
              <a:t> </a:t>
            </a:r>
            <a:r>
              <a:rPr lang="en-US" dirty="0" err="1"/>
              <a:t>ryan</a:t>
            </a:r>
            <a:r>
              <a:rPr lang="en-US" dirty="0"/>
              <a:t>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Richard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/>
              <a:t>Benit</a:t>
            </a:r>
            <a:r>
              <a:rPr lang="en-US" dirty="0"/>
              <a:t>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qudus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064B-96F0-86C3-A68D-8A73466D6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1524000"/>
            <a:ext cx="3669699" cy="4580083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sz="2000" dirty="0"/>
              <a:t>Ryan – mark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I picked mark 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with that I think the money should be invested into website and adverting, as I believe the money can be invested and develop the business and allow for online sales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With picking mark I was given the task of making website , </a:t>
            </a:r>
            <a:r>
              <a:rPr lang="en-US" sz="2000" dirty="0" err="1"/>
              <a:t>github</a:t>
            </a:r>
            <a:r>
              <a:rPr lang="en-US" sz="2000" dirty="0"/>
              <a:t>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FBF73-8F6D-6089-7B70-68CC027E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048000" cy="1524000"/>
          </a:xfrm>
        </p:spPr>
        <p:txBody>
          <a:bodyPr anchor="t">
            <a:normAutofit/>
          </a:bodyPr>
          <a:lstStyle/>
          <a:p>
            <a:r>
              <a:rPr lang="en-US" sz="3200"/>
              <a:t>User guide 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596F8D-121D-2A0D-7928-4D4A597FE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13139" b="1"/>
          <a:stretch/>
        </p:blipFill>
        <p:spPr>
          <a:xfrm>
            <a:off x="7620005" y="1041287"/>
            <a:ext cx="3795325" cy="2403134"/>
          </a:xfrm>
          <a:custGeom>
            <a:avLst/>
            <a:gdLst/>
            <a:ahLst/>
            <a:cxnLst/>
            <a:rect l="l" t="t" r="r" b="b"/>
            <a:pathLst>
              <a:path w="3795325" h="2403134">
                <a:moveTo>
                  <a:pt x="2184722" y="841"/>
                </a:moveTo>
                <a:cubicBezTo>
                  <a:pt x="2814560" y="-21325"/>
                  <a:pt x="3427201" y="397824"/>
                  <a:pt x="3677533" y="894830"/>
                </a:cubicBezTo>
                <a:cubicBezTo>
                  <a:pt x="3905982" y="1349627"/>
                  <a:pt x="3831860" y="1869725"/>
                  <a:pt x="3190190" y="2178399"/>
                </a:cubicBezTo>
                <a:cubicBezTo>
                  <a:pt x="2451548" y="2533654"/>
                  <a:pt x="455452" y="2514018"/>
                  <a:pt x="70136" y="1781594"/>
                </a:cubicBezTo>
                <a:cubicBezTo>
                  <a:pt x="-105004" y="1447806"/>
                  <a:pt x="67090" y="1001681"/>
                  <a:pt x="373717" y="712643"/>
                </a:cubicBezTo>
                <a:cubicBezTo>
                  <a:pt x="803704" y="308075"/>
                  <a:pt x="1480908" y="87517"/>
                  <a:pt x="2058627" y="11266"/>
                </a:cubicBezTo>
                <a:cubicBezTo>
                  <a:pt x="2100667" y="5758"/>
                  <a:pt x="2142732" y="2319"/>
                  <a:pt x="2184722" y="841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72F1F1-F5A7-41C5-8CFF-9B42383F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307" y="914400"/>
            <a:ext cx="3795329" cy="22729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Picture 6" descr="A picture containing person, computer, computer, indoor&#10;&#10;Description automatically generated">
            <a:extLst>
              <a:ext uri="{FF2B5EF4-FFF2-40B4-BE49-F238E27FC236}">
                <a16:creationId xmlns:a16="http://schemas.microsoft.com/office/drawing/2014/main" id="{00068CF0-AF7B-A938-209E-BF4C8DCCA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0883"/>
          <a:stretch/>
        </p:blipFill>
        <p:spPr>
          <a:xfrm>
            <a:off x="7854953" y="3695422"/>
            <a:ext cx="3424830" cy="2333904"/>
          </a:xfrm>
          <a:custGeom>
            <a:avLst/>
            <a:gdLst/>
            <a:ahLst/>
            <a:cxnLst/>
            <a:rect l="l" t="t" r="r" b="b"/>
            <a:pathLst>
              <a:path w="3424830" h="2333904">
                <a:moveTo>
                  <a:pt x="2057928" y="1514"/>
                </a:moveTo>
                <a:cubicBezTo>
                  <a:pt x="2319940" y="10302"/>
                  <a:pt x="2578077" y="57197"/>
                  <a:pt x="2798241" y="137443"/>
                </a:cubicBezTo>
                <a:cubicBezTo>
                  <a:pt x="3301471" y="321017"/>
                  <a:pt x="3606337" y="678391"/>
                  <a:pt x="3305718" y="1153080"/>
                </a:cubicBezTo>
                <a:cubicBezTo>
                  <a:pt x="2959389" y="1699458"/>
                  <a:pt x="1336592" y="2564833"/>
                  <a:pt x="511998" y="2276616"/>
                </a:cubicBezTo>
                <a:cubicBezTo>
                  <a:pt x="136458" y="2145183"/>
                  <a:pt x="-37885" y="1791068"/>
                  <a:pt x="6879" y="1475695"/>
                </a:cubicBezTo>
                <a:cubicBezTo>
                  <a:pt x="69549" y="1033953"/>
                  <a:pt x="461111" y="598733"/>
                  <a:pt x="873404" y="297119"/>
                </a:cubicBezTo>
                <a:cubicBezTo>
                  <a:pt x="1113720" y="121873"/>
                  <a:pt x="1448145" y="28457"/>
                  <a:pt x="1795887" y="5604"/>
                </a:cubicBezTo>
                <a:cubicBezTo>
                  <a:pt x="1882823" y="-111"/>
                  <a:pt x="1970591" y="-1416"/>
                  <a:pt x="2057928" y="15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001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4D0F9400-A1F1-650C-021D-D6CEEAC44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3" r="23632" b="-1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EE50-E5DC-C007-9201-3CB4B3EB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524000"/>
            <a:ext cx="3018325" cy="4572000"/>
          </a:xfrm>
        </p:spPr>
        <p:txBody>
          <a:bodyPr anchor="t">
            <a:normAutofit/>
          </a:bodyPr>
          <a:lstStyle/>
          <a:p>
            <a:r>
              <a:rPr lang="en-US" sz="3200"/>
              <a:t>User guide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742-859C-F60D-3D44-13D62F622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675" y="1524000"/>
            <a:ext cx="3018325" cy="4572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dirty="0"/>
              <a:t>Richard =</a:t>
            </a:r>
            <a:r>
              <a:rPr lang="en-US" sz="2000" dirty="0" err="1"/>
              <a:t>roberta</a:t>
            </a:r>
            <a:endParaRPr lang="en-US" sz="2000" dirty="0"/>
          </a:p>
          <a:p>
            <a:pPr>
              <a:lnSpc>
                <a:spcPct val="115000"/>
              </a:lnSpc>
            </a:pPr>
            <a:r>
              <a:rPr lang="en-US" sz="2000" dirty="0"/>
              <a:t>With this character Richard was given the task of the data base 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Richard made three sections  of the data and used the numbers from the Excel sheet and transfer it the access base</a:t>
            </a:r>
          </a:p>
        </p:txBody>
      </p:sp>
    </p:spTree>
    <p:extLst>
      <p:ext uri="{BB962C8B-B14F-4D97-AF65-F5344CB8AC3E}">
        <p14:creationId xmlns:p14="http://schemas.microsoft.com/office/powerpoint/2010/main" val="282784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81142809-CF6C-911B-637C-1629999E8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3" r="17145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F09F-E5B2-2492-EB1B-A6935480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 err="1"/>
              <a:t>Benit</a:t>
            </a:r>
            <a:r>
              <a:rPr lang="en-US" sz="2400" dirty="0"/>
              <a:t> = Liam</a:t>
            </a:r>
          </a:p>
          <a:p>
            <a:r>
              <a:rPr lang="en-US" sz="2400" dirty="0"/>
              <a:t>He made a Trello account and updated weekly </a:t>
            </a:r>
          </a:p>
          <a:p>
            <a:r>
              <a:rPr lang="en-US" sz="2400" dirty="0"/>
              <a:t>He updated the date when sections of the projects were due and when other team members  finished their part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3F72B-CBE3-D508-FBF1-2F9E0C17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User guide</a:t>
            </a:r>
          </a:p>
        </p:txBody>
      </p:sp>
    </p:spTree>
    <p:extLst>
      <p:ext uri="{BB962C8B-B14F-4D97-AF65-F5344CB8AC3E}">
        <p14:creationId xmlns:p14="http://schemas.microsoft.com/office/powerpoint/2010/main" val="230922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3C84EE6-CA4F-D8E6-BA83-A86734DB7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3" r="12254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7E82-0B7A-0ED2-03BD-655389ED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 dirty="0" err="1"/>
              <a:t>Qudus</a:t>
            </a:r>
            <a:r>
              <a:rPr lang="en-US" sz="2400" dirty="0"/>
              <a:t> = </a:t>
            </a:r>
            <a:r>
              <a:rPr lang="en-US" sz="2400" dirty="0" err="1"/>
              <a:t>derek</a:t>
            </a:r>
            <a:endParaRPr lang="en-US" sz="2400" dirty="0"/>
          </a:p>
          <a:p>
            <a:pPr>
              <a:lnSpc>
                <a:spcPct val="115000"/>
              </a:lnSpc>
            </a:pPr>
            <a:r>
              <a:rPr lang="en-US" sz="2400" dirty="0"/>
              <a:t>He made most of this PowerPoint which he used the data from other people’s work and used it to develop this </a:t>
            </a:r>
          </a:p>
          <a:p>
            <a:pPr>
              <a:lnSpc>
                <a:spcPct val="115000"/>
              </a:lnSpc>
            </a:pPr>
            <a:r>
              <a:rPr lang="en-US" sz="2400" dirty="0" err="1"/>
              <a:t>Powerpiont</a:t>
            </a:r>
            <a:r>
              <a:rPr lang="en-US" sz="2400" dirty="0"/>
              <a:t> </a:t>
            </a:r>
          </a:p>
          <a:p>
            <a:pPr>
              <a:lnSpc>
                <a:spcPct val="115000"/>
              </a:lnSpc>
            </a:pPr>
            <a:r>
              <a:rPr lang="en-US" sz="2400" dirty="0"/>
              <a:t>He also did some research on the project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6AAA-005D-93B3-AE47-64B468DA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User guide </a:t>
            </a:r>
          </a:p>
        </p:txBody>
      </p:sp>
    </p:spTree>
    <p:extLst>
      <p:ext uri="{BB962C8B-B14F-4D97-AF65-F5344CB8AC3E}">
        <p14:creationId xmlns:p14="http://schemas.microsoft.com/office/powerpoint/2010/main" val="124763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door warehouse">
            <a:extLst>
              <a:ext uri="{FF2B5EF4-FFF2-40B4-BE49-F238E27FC236}">
                <a16:creationId xmlns:a16="http://schemas.microsoft.com/office/drawing/2014/main" id="{29877868-D018-02F0-2242-36886D673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6" r="24803" b="2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C75A-FAB7-BC40-CBBF-95906835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The future development of the company.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/>
              <a:t>So </a:t>
            </a:r>
            <a:r>
              <a:rPr lang="en-US" sz="2400" dirty="0" err="1"/>
              <a:t>mctv</a:t>
            </a:r>
            <a:r>
              <a:rPr lang="en-US" sz="2400" dirty="0"/>
              <a:t> business is a small limerick business that we think is missing out on a lot of opportunities   we think the business should expand into other operations such as selling computers and develop the website more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3F575-A03D-3BBE-0A1D-C91B301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910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B36C-DB12-E058-C231-1094DF29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0796C-B45B-E94E-DE86-02A235F9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If we had to pick a character, we would choose mark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Opportunity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Larger audience  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New market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Online profits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Cheap adverting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7482AA99-84AB-331E-1592-DA5DC399D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" b="13727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6FEC5-8A94-EE79-9A21-935479E1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F163-5FB1-2328-98D4-F91A00179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083733"/>
            <a:ext cx="3810000" cy="152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Any questions 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96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AFB0822C-9251-C9E5-B615-810D5A1B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3" r="11665" b="9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2623-FA7B-2381-7A48-3E14BBB50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This project was based around the business </a:t>
            </a:r>
            <a:r>
              <a:rPr lang="en-US" sz="2400" dirty="0" err="1">
                <a:solidFill>
                  <a:srgbClr val="FFFFFF">
                    <a:alpha val="70000"/>
                  </a:srgbClr>
                </a:solidFill>
              </a:rPr>
              <a:t>mctv</a:t>
            </a: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 limited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 the idea of the project was each member was given a fake character and was given tasks based on this </a:t>
            </a:r>
            <a:endParaRPr lang="en-US"/>
          </a:p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Such as data base or website </a:t>
            </a:r>
            <a:r>
              <a:rPr lang="en-US" sz="2400" dirty="0" err="1">
                <a:solidFill>
                  <a:srgbClr val="FFFFFF">
                    <a:alpha val="70000"/>
                  </a:srgbClr>
                </a:solidFill>
              </a:rPr>
              <a:t>etc</a:t>
            </a: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 </a:t>
            </a:r>
          </a:p>
          <a:p>
            <a:pPr marL="0" indent="0"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C9F78-529C-2E77-3884-202F1C45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53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9636-F391-C7A2-D4A9-E3F81D1D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A971-A9F2-15E9-89A6-30AFCC2B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We spilt the work among each other </a:t>
            </a:r>
          </a:p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Ryan – 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github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,website , fact sheet and 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uml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charts</a:t>
            </a:r>
          </a:p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Richard – data base</a:t>
            </a:r>
          </a:p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Benit-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trello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 charts</a:t>
            </a:r>
          </a:p>
          <a:p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Q- </a:t>
            </a:r>
            <a:r>
              <a:rPr lang="en-US" dirty="0" err="1">
                <a:solidFill>
                  <a:srgbClr val="FFFFFF">
                    <a:alpha val="70000"/>
                  </a:srgbClr>
                </a:solidFill>
              </a:rPr>
              <a:t>powerpiont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1713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4E7D-BDDC-802B-88C1-4271BF13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 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1AFF40-CE6F-53AB-3F16-F0D9C02D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067" y="2117766"/>
            <a:ext cx="5657788" cy="3818083"/>
          </a:xfr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A315F3-8DAE-E6E8-DE83-4ED0C15A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13" y="2122938"/>
            <a:ext cx="5017826" cy="37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0F58-8F4D-975F-EAC5-F6F9EB6C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 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9640FA-CF2C-B261-7773-5B9C2A10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93" y="2286000"/>
            <a:ext cx="5898267" cy="3817938"/>
          </a:xfrm>
        </p:spPr>
      </p:pic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836ED6E-CBFF-FA18-DD4B-BA569C79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0" y="2286000"/>
            <a:ext cx="5781040" cy="38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098BF-6CE0-03F0-8E72-13815ABD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Logo ideas in brainstorming </a:t>
            </a:r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8C747CF9-8C73-9880-C034-FA273763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 r="32627" b="3"/>
          <a:stretch/>
        </p:blipFill>
        <p:spPr>
          <a:xfrm>
            <a:off x="4572000" y="753763"/>
            <a:ext cx="3268133" cy="534223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D668FE-9568-1AD3-668D-54693E620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445" r="14097"/>
          <a:stretch/>
        </p:blipFill>
        <p:spPr>
          <a:xfrm>
            <a:off x="8161867" y="753766"/>
            <a:ext cx="3268133" cy="53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6D3D-B3C5-B1F1-0AE0-3D8D77484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1524000"/>
            <a:ext cx="3669699" cy="45800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 this is the logo </a:t>
            </a:r>
          </a:p>
          <a:p>
            <a:r>
              <a:rPr lang="en-US" dirty="0"/>
              <a:t>We based are project around a red </a:t>
            </a:r>
            <a:r>
              <a:rPr lang="en-US" dirty="0" err="1"/>
              <a:t>colour</a:t>
            </a:r>
            <a:r>
              <a:rPr lang="en-US" dirty="0"/>
              <a:t> and used ideas from other companies such as </a:t>
            </a:r>
            <a:r>
              <a:rPr lang="en-US" dirty="0" err="1"/>
              <a:t>mtv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09108-0623-E5B9-E157-2B64306F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048000" cy="1524000"/>
          </a:xfrm>
        </p:spPr>
        <p:txBody>
          <a:bodyPr anchor="t">
            <a:normAutofit/>
          </a:bodyPr>
          <a:lstStyle/>
          <a:p>
            <a:r>
              <a:rPr lang="en-US" sz="3200"/>
              <a:t>Branding 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DCDCEFD7-D299-86AD-4266-F17FD451B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843"/>
          <a:stretch/>
        </p:blipFill>
        <p:spPr>
          <a:xfrm>
            <a:off x="7620005" y="1041287"/>
            <a:ext cx="3795325" cy="2403134"/>
          </a:xfrm>
          <a:custGeom>
            <a:avLst/>
            <a:gdLst/>
            <a:ahLst/>
            <a:cxnLst/>
            <a:rect l="l" t="t" r="r" b="b"/>
            <a:pathLst>
              <a:path w="3795325" h="2403134">
                <a:moveTo>
                  <a:pt x="2184722" y="841"/>
                </a:moveTo>
                <a:cubicBezTo>
                  <a:pt x="2814560" y="-21325"/>
                  <a:pt x="3427201" y="397824"/>
                  <a:pt x="3677533" y="894830"/>
                </a:cubicBezTo>
                <a:cubicBezTo>
                  <a:pt x="3905982" y="1349627"/>
                  <a:pt x="3831860" y="1869725"/>
                  <a:pt x="3190190" y="2178399"/>
                </a:cubicBezTo>
                <a:cubicBezTo>
                  <a:pt x="2451548" y="2533654"/>
                  <a:pt x="455452" y="2514018"/>
                  <a:pt x="70136" y="1781594"/>
                </a:cubicBezTo>
                <a:cubicBezTo>
                  <a:pt x="-105004" y="1447806"/>
                  <a:pt x="67090" y="1001681"/>
                  <a:pt x="373717" y="712643"/>
                </a:cubicBezTo>
                <a:cubicBezTo>
                  <a:pt x="803704" y="308075"/>
                  <a:pt x="1480908" y="87517"/>
                  <a:pt x="2058627" y="11266"/>
                </a:cubicBezTo>
                <a:cubicBezTo>
                  <a:pt x="2100667" y="5758"/>
                  <a:pt x="2142732" y="2319"/>
                  <a:pt x="2184722" y="841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072F1F1-F5A7-41C5-8CFF-9B42383F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307" y="914400"/>
            <a:ext cx="3795329" cy="22729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2C60F13-6F12-7EC9-E05D-1E21A944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1" r="3" b="3"/>
          <a:stretch/>
        </p:blipFill>
        <p:spPr>
          <a:xfrm>
            <a:off x="7854953" y="3695422"/>
            <a:ext cx="3424830" cy="2333904"/>
          </a:xfrm>
          <a:custGeom>
            <a:avLst/>
            <a:gdLst/>
            <a:ahLst/>
            <a:cxnLst/>
            <a:rect l="l" t="t" r="r" b="b"/>
            <a:pathLst>
              <a:path w="3424830" h="2333904">
                <a:moveTo>
                  <a:pt x="2057928" y="1514"/>
                </a:moveTo>
                <a:cubicBezTo>
                  <a:pt x="2319940" y="10302"/>
                  <a:pt x="2578077" y="57197"/>
                  <a:pt x="2798241" y="137443"/>
                </a:cubicBezTo>
                <a:cubicBezTo>
                  <a:pt x="3301471" y="321017"/>
                  <a:pt x="3606337" y="678391"/>
                  <a:pt x="3305718" y="1153080"/>
                </a:cubicBezTo>
                <a:cubicBezTo>
                  <a:pt x="2959389" y="1699458"/>
                  <a:pt x="1336592" y="2564833"/>
                  <a:pt x="511998" y="2276616"/>
                </a:cubicBezTo>
                <a:cubicBezTo>
                  <a:pt x="136458" y="2145183"/>
                  <a:pt x="-37885" y="1791068"/>
                  <a:pt x="6879" y="1475695"/>
                </a:cubicBezTo>
                <a:cubicBezTo>
                  <a:pt x="69549" y="1033953"/>
                  <a:pt x="461111" y="598733"/>
                  <a:pt x="873404" y="297119"/>
                </a:cubicBezTo>
                <a:cubicBezTo>
                  <a:pt x="1113720" y="121873"/>
                  <a:pt x="1448145" y="28457"/>
                  <a:pt x="1795887" y="5604"/>
                </a:cubicBezTo>
                <a:cubicBezTo>
                  <a:pt x="1882823" y="-111"/>
                  <a:pt x="1970591" y="-1416"/>
                  <a:pt x="2057928" y="15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982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E2D6F-2548-6FDA-63B7-6BCFFD5B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43" y="2322378"/>
            <a:ext cx="3048001" cy="3048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 view of the database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made three different section of the database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F7E3A4E-E525-17EB-A548-61FFAAC14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9" y="71120"/>
            <a:ext cx="3268135" cy="664464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F91B85-0483-643B-DC6A-878CEF8F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65" y="294640"/>
            <a:ext cx="3268135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AE358B-81B6-A312-5D66-AB9F02270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787A9-0346-0B3C-4571-DA8BBE9D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uml charts</a:t>
            </a:r>
          </a:p>
        </p:txBody>
      </p:sp>
    </p:spTree>
    <p:extLst>
      <p:ext uri="{BB962C8B-B14F-4D97-AF65-F5344CB8AC3E}">
        <p14:creationId xmlns:p14="http://schemas.microsoft.com/office/powerpoint/2010/main" val="104860438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3F3F0"/>
      </a:lt2>
      <a:accent1>
        <a:srgbClr val="4F45CD"/>
      </a:accent1>
      <a:accent2>
        <a:srgbClr val="3261BB"/>
      </a:accent2>
      <a:accent3>
        <a:srgbClr val="43ACCC"/>
      </a:accent3>
      <a:accent4>
        <a:srgbClr val="32BBA2"/>
      </a:accent4>
      <a:accent5>
        <a:srgbClr val="41C476"/>
      </a:accent5>
      <a:accent6>
        <a:srgbClr val="33BB32"/>
      </a:accent6>
      <a:hlink>
        <a:srgbClr val="349E71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51</TotalTime>
  <Words>352</Words>
  <Application>Microsoft Office PowerPoint</Application>
  <PresentationFormat>Widescreen</PresentationFormat>
  <Paragraphs>55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MCTV LIMITED </vt:lpstr>
      <vt:lpstr>introduction</vt:lpstr>
      <vt:lpstr>Tasks</vt:lpstr>
      <vt:lpstr>Our work </vt:lpstr>
      <vt:lpstr>Our work </vt:lpstr>
      <vt:lpstr>Logo ideas in brainstorming </vt:lpstr>
      <vt:lpstr>Branding </vt:lpstr>
      <vt:lpstr>Over view of the database  we made three different section of the database</vt:lpstr>
      <vt:lpstr>Overview of uml charts</vt:lpstr>
      <vt:lpstr>User guide </vt:lpstr>
      <vt:lpstr>User guide </vt:lpstr>
      <vt:lpstr>User guide</vt:lpstr>
      <vt:lpstr>User guide </vt:lpstr>
      <vt:lpstr>conclusion</vt:lpstr>
      <vt:lpstr>conclusion</vt:lpstr>
      <vt:lpstr>The end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Hayden</dc:creator>
  <cp:lastModifiedBy>ryanhayden1999@outlook.com</cp:lastModifiedBy>
  <cp:revision>132</cp:revision>
  <dcterms:created xsi:type="dcterms:W3CDTF">2023-04-06T11:11:45Z</dcterms:created>
  <dcterms:modified xsi:type="dcterms:W3CDTF">2023-04-08T13:06:34Z</dcterms:modified>
</cp:coreProperties>
</file>